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1"/>
  </p:notesMasterIdLst>
  <p:handoutMasterIdLst>
    <p:handoutMasterId r:id="rId32"/>
  </p:handoutMasterIdLst>
  <p:sldIdLst>
    <p:sldId id="335" r:id="rId10"/>
    <p:sldId id="257" r:id="rId11"/>
    <p:sldId id="288" r:id="rId12"/>
    <p:sldId id="319" r:id="rId13"/>
    <p:sldId id="318" r:id="rId14"/>
    <p:sldId id="315" r:id="rId15"/>
    <p:sldId id="325" r:id="rId16"/>
    <p:sldId id="327" r:id="rId17"/>
    <p:sldId id="328" r:id="rId18"/>
    <p:sldId id="329" r:id="rId19"/>
    <p:sldId id="330" r:id="rId20"/>
    <p:sldId id="323" r:id="rId21"/>
    <p:sldId id="326" r:id="rId22"/>
    <p:sldId id="320" r:id="rId23"/>
    <p:sldId id="324" r:id="rId24"/>
    <p:sldId id="317" r:id="rId25"/>
    <p:sldId id="331" r:id="rId26"/>
    <p:sldId id="332" r:id="rId27"/>
    <p:sldId id="333" r:id="rId28"/>
    <p:sldId id="334" r:id="rId29"/>
    <p:sldId id="285"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335"/>
            <p14:sldId id="257"/>
            <p14:sldId id="288"/>
            <p14:sldId id="319"/>
            <p14:sldId id="318"/>
            <p14:sldId id="315"/>
            <p14:sldId id="325"/>
            <p14:sldId id="327"/>
            <p14:sldId id="328"/>
            <p14:sldId id="329"/>
            <p14:sldId id="330"/>
            <p14:sldId id="323"/>
            <p14:sldId id="326"/>
            <p14:sldId id="320"/>
            <p14:sldId id="324"/>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6" autoAdjust="0"/>
    <p:restoredTop sz="95747" autoAdjust="0"/>
  </p:normalViewPr>
  <p:slideViewPr>
    <p:cSldViewPr snapToObjects="1">
      <p:cViewPr varScale="1">
        <p:scale>
          <a:sx n="85" d="100"/>
          <a:sy n="85" d="100"/>
        </p:scale>
        <p:origin x="365" y="5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10/7/2017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10/7/2017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31600214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10/7/2017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10/7/2017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8.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9.xml"/><Relationship Id="rId5" Type="http://schemas.openxmlformats.org/officeDocument/2006/relationships/image" Target="../media/image1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2"/>
          </p:nvPr>
        </p:nvSpPr>
        <p:spPr>
          <a:xfrm>
            <a:off x="4237037" y="2887662"/>
            <a:ext cx="9142098" cy="902608"/>
          </a:xfrm>
        </p:spPr>
        <p:txBody>
          <a:bodyPr/>
          <a:lstStyle/>
          <a:p>
            <a:r>
              <a:rPr lang="en-US" sz="2800" dirty="0"/>
              <a:t>Winston Gubantes</a:t>
            </a:r>
          </a:p>
          <a:p>
            <a:r>
              <a:rPr lang="en-US" sz="1600" dirty="0"/>
              <a:t>Director of Mobile Development</a:t>
            </a:r>
          </a:p>
          <a:p>
            <a:r>
              <a:rPr lang="en-US" sz="1600" dirty="0"/>
              <a:t>@ Gluon Consulting</a:t>
            </a:r>
          </a:p>
        </p:txBody>
      </p:sp>
      <p:pic>
        <p:nvPicPr>
          <p:cNvPr id="7" name="Picture 6">
            <a:extLst>
              <a:ext uri="{FF2B5EF4-FFF2-40B4-BE49-F238E27FC236}">
                <a16:creationId xmlns:a16="http://schemas.microsoft.com/office/drawing/2014/main" id="{F9D0FA9E-01C7-4E03-A298-6C8AC8152DC9}"/>
              </a:ext>
            </a:extLst>
          </p:cNvPr>
          <p:cNvPicPr>
            <a:picLocks noChangeAspect="1"/>
          </p:cNvPicPr>
          <p:nvPr/>
        </p:nvPicPr>
        <p:blipFill rotWithShape="1">
          <a:blip r:embed="rId3"/>
          <a:srcRect l="7786" t="15139" r="5061" b="17317"/>
          <a:stretch/>
        </p:blipFill>
        <p:spPr>
          <a:xfrm>
            <a:off x="579437" y="1592261"/>
            <a:ext cx="3382297" cy="32766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1598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a:t>Director of Mobile Development</a:t>
            </a:r>
          </a:p>
          <a:p>
            <a:r>
              <a:rPr lang="en-US" sz="1600" dirty="0"/>
              <a:t>@ 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2.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1130</TotalTime>
  <Words>2425</Words>
  <Application>Microsoft Office PowerPoint</Application>
  <PresentationFormat>Custom</PresentationFormat>
  <Paragraphs>122</Paragraphs>
  <Slides>21</Slides>
  <Notes>18</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21</vt:i4>
      </vt:variant>
    </vt:vector>
  </HeadingPairs>
  <TitlesOfParts>
    <vt:vector size="37"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PowerPoint Presentation</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Tips and Tricks</vt:lpstr>
      <vt:lpstr>Demo</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cp:lastModifiedBy>
  <cp:revision>73</cp:revision>
  <dcterms:created xsi:type="dcterms:W3CDTF">2014-04-03T18:26:48Z</dcterms:created>
  <dcterms:modified xsi:type="dcterms:W3CDTF">2017-10-06T21:21:39Z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